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3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43568">
            <a:off x="-679120" y="227262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48641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CF26351-7C2E-4211-B241-1DE91A0A6DFF}"/>
              </a:ext>
            </a:extLst>
          </p:cNvPr>
          <p:cNvSpPr txBox="1"/>
          <p:nvPr/>
        </p:nvSpPr>
        <p:spPr>
          <a:xfrm>
            <a:off x="1652421" y="691078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91FEF31-303E-4800-B5DE-A8A7DEB5FE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967" y="1133245"/>
            <a:ext cx="4344142" cy="49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688675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CC105AB-2052-43FC-824E-5A4E25ED4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49011">
            <a:off x="1491930" y="2098154"/>
            <a:ext cx="5365521" cy="3718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F4C732D-3946-40B9-A8AA-F59C40FA82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4864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60EF4A5-3FA3-4676-8793-0EAE1BEE09D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4864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108615" y="869809"/>
            <a:ext cx="5463646" cy="3119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rgbClr val="9EC97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Collecte « on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Recopier sur une affiche des phrases dans lesquelles apparait le mot « on »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BF2C5E7-3BD8-4ED7-BC2A-F15B16B707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4864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98</Words>
  <Application>Microsoft Office PowerPoint</Application>
  <PresentationFormat>Grand écran</PresentationFormat>
  <Paragraphs>32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2022-02-02T07:15:11Z</dcterms:modified>
</cp:coreProperties>
</file>